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3" r:id="rId4"/>
    <p:sldId id="285" r:id="rId5"/>
    <p:sldId id="289" r:id="rId6"/>
    <p:sldId id="277" r:id="rId7"/>
    <p:sldId id="268" r:id="rId8"/>
    <p:sldId id="286" r:id="rId9"/>
    <p:sldId id="283" r:id="rId10"/>
    <p:sldId id="288" r:id="rId11"/>
    <p:sldId id="269" r:id="rId12"/>
    <p:sldId id="290" r:id="rId13"/>
    <p:sldId id="295" r:id="rId14"/>
    <p:sldId id="292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5F3EE-90E6-4291-92E5-A92E23674317}" v="4" dt="2022-10-20T16:18:05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tudent.xello.world/options/career/267/?uuid=26271060-328b-11ec-b1e5-b7dfd449669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rive.google.com/file/d/18fzlFQD-K6OS6GP6AhxJFrBIX97dxMjZ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xello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4395" y="4960137"/>
            <a:ext cx="3200400" cy="1463040"/>
          </a:xfrm>
        </p:spPr>
        <p:txBody>
          <a:bodyPr/>
          <a:lstStyle/>
          <a:p>
            <a:r>
              <a:rPr lang="en-US" dirty="0"/>
              <a:t>Matchmaker</a:t>
            </a:r>
            <a:br>
              <a:rPr lang="en-US" dirty="0"/>
            </a:br>
            <a:r>
              <a:rPr lang="en-US" sz="1400" dirty="0"/>
              <a:t>    (39 questions)</a:t>
            </a:r>
          </a:p>
          <a:p>
            <a:r>
              <a:rPr lang="en-US" dirty="0"/>
              <a:t>Matchmaker Reflection</a:t>
            </a:r>
          </a:p>
        </p:txBody>
      </p:sp>
    </p:spTree>
    <p:extLst>
      <p:ext uri="{BB962C8B-B14F-4D97-AF65-F5344CB8AC3E}">
        <p14:creationId xmlns:p14="http://schemas.microsoft.com/office/powerpoint/2010/main" val="133337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rgbClr val="DFE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3AD903A-35B1-4B77-8E82-56CE4CDA3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39" r="1" b="1"/>
          <a:stretch/>
        </p:blipFill>
        <p:spPr>
          <a:xfrm>
            <a:off x="116731" y="374374"/>
            <a:ext cx="11958536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899" y="865233"/>
            <a:ext cx="10744200" cy="51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4BC05A-145E-4217-3C0B-91C8FA9A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9868"/>
            <a:ext cx="10905066" cy="64094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1C4A960-8389-8C2D-849A-F1ACF5476D03}"/>
              </a:ext>
            </a:extLst>
          </p:cNvPr>
          <p:cNvSpPr/>
          <p:nvPr/>
        </p:nvSpPr>
        <p:spPr>
          <a:xfrm>
            <a:off x="2398851" y="6094999"/>
            <a:ext cx="2005203" cy="663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3253"/>
          </a:xfrm>
        </p:spPr>
        <p:txBody>
          <a:bodyPr>
            <a:normAutofit/>
          </a:bodyPr>
          <a:lstStyle/>
          <a:p>
            <a:r>
              <a:rPr lang="en-US" sz="6600" b="1" dirty="0"/>
              <a:t>Directions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2082981"/>
            <a:ext cx="12192000" cy="477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1722" y="2341737"/>
            <a:ext cx="3274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TO DO: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5856" y="2341737"/>
            <a:ext cx="3274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WHEN FINISHED: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7774" y="2823885"/>
            <a:ext cx="3382318" cy="32932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 dirty="0"/>
              <a:t>Step 1: Matchmaker</a:t>
            </a:r>
          </a:p>
          <a:p>
            <a:endParaRPr lang="en-US" sz="2000" dirty="0"/>
          </a:p>
          <a:p>
            <a:r>
              <a:rPr lang="en-US" sz="2000" b="1" dirty="0"/>
              <a:t>Step 2: Save 3 Careers</a:t>
            </a:r>
          </a:p>
          <a:p>
            <a:r>
              <a:rPr lang="en-US" sz="1600" dirty="0">
                <a:solidFill>
                  <a:srgbClr val="C00000"/>
                </a:solidFill>
              </a:rPr>
              <a:t>You can save as many careers as you want!</a:t>
            </a:r>
          </a:p>
          <a:p>
            <a:endParaRPr lang="en-US" sz="2000" dirty="0"/>
          </a:p>
          <a:p>
            <a:r>
              <a:rPr lang="en-US" sz="2000" b="1" dirty="0"/>
              <a:t>Step 3: Matchmaker Reflection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Remember to click “Turn in”</a:t>
            </a:r>
          </a:p>
          <a:p>
            <a:endParaRPr lang="en-US" sz="2000" dirty="0"/>
          </a:p>
          <a:p>
            <a:r>
              <a:rPr lang="en-US" sz="2000" b="1" dirty="0"/>
              <a:t>Step 4: Show Ms. Smith or Mrs. Rodden your screen!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5856" y="2823885"/>
            <a:ext cx="3274423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Raise your hand</a:t>
            </a:r>
            <a:r>
              <a:rPr lang="en-US" dirty="0"/>
              <a:t> – Ms. Smith or Mrs. </a:t>
            </a:r>
            <a:r>
              <a:rPr lang="en-US"/>
              <a:t>Rodden need </a:t>
            </a:r>
            <a:r>
              <a:rPr lang="en-US" dirty="0"/>
              <a:t>to check your screen!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D878C-CA98-4AD3-8009-531A9119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067" y="3829253"/>
            <a:ext cx="4019999" cy="27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7CC04A0-2281-16CB-D484-0844BFB9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77" y="1617435"/>
            <a:ext cx="5648366" cy="2247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CC468-49DC-4974-A0D5-B1757A75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129540"/>
            <a:ext cx="9720072" cy="1022409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To reset career matchmaker: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FE7C3-705A-4081-A43A-8CF7DEB27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5442" y="1071451"/>
            <a:ext cx="2377440" cy="39251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Click on About Me: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FC83A-5DAA-4CF5-8183-19321D1CC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8641" y="4311194"/>
            <a:ext cx="2421652" cy="3693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Click the three dots: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C7AA20-25D0-4AF0-9716-CFB8FEA91942}"/>
              </a:ext>
            </a:extLst>
          </p:cNvPr>
          <p:cNvSpPr/>
          <p:nvPr/>
        </p:nvSpPr>
        <p:spPr>
          <a:xfrm>
            <a:off x="6170429" y="1648489"/>
            <a:ext cx="745131" cy="369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5D7FBB-64CD-4FEB-8374-C7D2DDD1347E}"/>
              </a:ext>
            </a:extLst>
          </p:cNvPr>
          <p:cNvSpPr/>
          <p:nvPr/>
        </p:nvSpPr>
        <p:spPr>
          <a:xfrm>
            <a:off x="7963212" y="3177540"/>
            <a:ext cx="745131" cy="369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67098-E822-40E5-8912-93197B03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98" y="4680498"/>
            <a:ext cx="9458325" cy="16097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60D29A4-7E9A-41D9-A7FF-B964B6A51AD4}"/>
              </a:ext>
            </a:extLst>
          </p:cNvPr>
          <p:cNvSpPr/>
          <p:nvPr/>
        </p:nvSpPr>
        <p:spPr>
          <a:xfrm>
            <a:off x="9096152" y="5103629"/>
            <a:ext cx="1648047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F901B9D9-76CC-2985-A517-B92F827D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93" y="249926"/>
            <a:ext cx="8205814" cy="63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0B05-D8E5-0247-3207-68D0811B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begin by watching… </a:t>
            </a:r>
          </a:p>
        </p:txBody>
      </p:sp>
      <p:pic>
        <p:nvPicPr>
          <p:cNvPr id="4" name="Google Shape;72;p15" title="8thGradeCareers.mp4">
            <a:hlinkClick r:id="rId2"/>
            <a:extLst>
              <a:ext uri="{FF2B5EF4-FFF2-40B4-BE49-F238E27FC236}">
                <a16:creationId xmlns:a16="http://schemas.microsoft.com/office/drawing/2014/main" id="{5DA911DA-0FD2-B8DA-A960-773ACB9692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174" y="2084832"/>
            <a:ext cx="6241652" cy="432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14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824320-6370-CD40-F2D5-7AD83146904D}"/>
              </a:ext>
            </a:extLst>
          </p:cNvPr>
          <p:cNvSpPr/>
          <p:nvPr/>
        </p:nvSpPr>
        <p:spPr>
          <a:xfrm>
            <a:off x="0" y="4831773"/>
            <a:ext cx="12192000" cy="2026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008F2-1865-E87F-F6A3-AA137E898BA2}"/>
              </a:ext>
            </a:extLst>
          </p:cNvPr>
          <p:cNvSpPr txBox="1"/>
          <p:nvPr/>
        </p:nvSpPr>
        <p:spPr>
          <a:xfrm>
            <a:off x="498764" y="277470"/>
            <a:ext cx="103701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TODAY’S</a:t>
            </a:r>
            <a:r>
              <a:rPr lang="en-US" dirty="0"/>
              <a:t> </a:t>
            </a:r>
            <a:r>
              <a:rPr lang="en-US" sz="80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GOALS</a:t>
            </a:r>
          </a:p>
          <a:p>
            <a:r>
              <a:rPr lang="en-US" sz="3600" i="1" dirty="0"/>
              <a:t>WHY ARE WE DOING THIS?</a:t>
            </a:r>
          </a:p>
          <a:p>
            <a:pPr marL="342900" indent="-342900">
              <a:buAutoNum type="arabicPeriod"/>
            </a:pPr>
            <a:r>
              <a:rPr lang="en-US" sz="3200" dirty="0"/>
              <a:t> Learn how your interests and skills help determine a career by </a:t>
            </a:r>
            <a:r>
              <a:rPr lang="en-US" sz="3200"/>
              <a:t>completing </a:t>
            </a:r>
            <a:r>
              <a:rPr lang="en-US" sz="3200" b="1"/>
              <a:t>Matchmaker.</a:t>
            </a:r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dirty="0"/>
              <a:t> After completing Matchmaker, you will save </a:t>
            </a:r>
            <a:r>
              <a:rPr lang="en-US" sz="3200" b="1" dirty="0"/>
              <a:t>at least three careers </a:t>
            </a:r>
            <a:r>
              <a:rPr lang="en-US" sz="3200" dirty="0"/>
              <a:t>that are of interest to you.</a:t>
            </a:r>
          </a:p>
          <a:p>
            <a:pPr marL="342900" indent="-342900">
              <a:buAutoNum type="arabicPeriod"/>
            </a:pPr>
            <a:r>
              <a:rPr lang="en-US" sz="3200" dirty="0"/>
              <a:t> Complete the </a:t>
            </a:r>
            <a:r>
              <a:rPr lang="en-US" sz="3200" b="1" dirty="0"/>
              <a:t>Matchmaker reflection</a:t>
            </a:r>
            <a:r>
              <a:rPr lang="en-US" sz="3200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9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F936958-1A6E-4841-8289-4F7904B2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96451F-B44A-451D-AA20-B1DAA958C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3E876-9C10-4610-867C-3F1C1290E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solidFill>
              <a:srgbClr val="06B3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EBC6512-0AE3-49DA-A54E-E9CDB41B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81" y="1123527"/>
            <a:ext cx="94944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9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rgbClr val="F4B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FF94D7-40DC-9B28-780D-A73A6FF2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38" y="314302"/>
            <a:ext cx="10077524" cy="62293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7A1B6-7540-4159-92D3-03203296B5F0}"/>
              </a:ext>
            </a:extLst>
          </p:cNvPr>
          <p:cNvSpPr/>
          <p:nvPr/>
        </p:nvSpPr>
        <p:spPr>
          <a:xfrm>
            <a:off x="3280594" y="4276437"/>
            <a:ext cx="2005203" cy="663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26918" y="520065"/>
            <a:ext cx="7674429" cy="43044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37863" y="3675316"/>
            <a:ext cx="2063484" cy="8933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19" y="4824548"/>
            <a:ext cx="4314825" cy="176212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3932673" y="4647071"/>
            <a:ext cx="704193" cy="6516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7531712" y="4534762"/>
            <a:ext cx="307206" cy="101890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2" y="507971"/>
            <a:ext cx="10029975" cy="44020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43876" y="727969"/>
            <a:ext cx="1693967" cy="8833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692609" y="1716327"/>
            <a:ext cx="18547" cy="1097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30971" y="1749461"/>
            <a:ext cx="1234529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click the wrong answer on accident, you can change it here.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83510" y="3780786"/>
            <a:ext cx="0" cy="10755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8775" y="5120211"/>
            <a:ext cx="3519965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Try not to click on this one!</a:t>
            </a:r>
          </a:p>
        </p:txBody>
      </p:sp>
      <p:sp>
        <p:nvSpPr>
          <p:cNvPr id="7" name="Flowchart: Summing Junction 6"/>
          <p:cNvSpPr/>
          <p:nvPr/>
        </p:nvSpPr>
        <p:spPr>
          <a:xfrm>
            <a:off x="5411755" y="2873588"/>
            <a:ext cx="734007" cy="695659"/>
          </a:xfrm>
          <a:prstGeom prst="flowChartSummingJuncti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77" y="454269"/>
            <a:ext cx="10029975" cy="4402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5" y="4347337"/>
            <a:ext cx="10448130" cy="16273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163365" y="1813459"/>
            <a:ext cx="740798" cy="620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3253"/>
          </a:xfrm>
        </p:spPr>
        <p:txBody>
          <a:bodyPr>
            <a:normAutofit/>
          </a:bodyPr>
          <a:lstStyle/>
          <a:p>
            <a:r>
              <a:rPr lang="en-US" sz="6600" b="1" dirty="0"/>
              <a:t>Directions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2082981"/>
            <a:ext cx="12192000" cy="477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1722" y="2341737"/>
            <a:ext cx="3274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TO DO: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5856" y="2341737"/>
            <a:ext cx="3274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WHEN FINISHED: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7774" y="2823885"/>
            <a:ext cx="3382318" cy="32932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 dirty="0"/>
              <a:t>Step 1: Matchmaker</a:t>
            </a:r>
          </a:p>
          <a:p>
            <a:endParaRPr lang="en-US" sz="2000" dirty="0"/>
          </a:p>
          <a:p>
            <a:r>
              <a:rPr lang="en-US" sz="2000" b="1" dirty="0"/>
              <a:t>Step 2: Save 3 Careers</a:t>
            </a:r>
          </a:p>
          <a:p>
            <a:r>
              <a:rPr lang="en-US" sz="1600" dirty="0">
                <a:solidFill>
                  <a:srgbClr val="C00000"/>
                </a:solidFill>
              </a:rPr>
              <a:t>You can save as many careers as you want!</a:t>
            </a:r>
          </a:p>
          <a:p>
            <a:endParaRPr lang="en-US" sz="2000" dirty="0"/>
          </a:p>
          <a:p>
            <a:r>
              <a:rPr lang="en-US" sz="2000" b="1" dirty="0"/>
              <a:t>Step 3: Matchmaker Reflection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Remember to click “Turn in”</a:t>
            </a:r>
          </a:p>
          <a:p>
            <a:endParaRPr lang="en-US" sz="2000" dirty="0"/>
          </a:p>
          <a:p>
            <a:r>
              <a:rPr lang="en-US" sz="2000" b="1" dirty="0"/>
              <a:t>Step 4: Show Ms. Smith or Mrs. Rodden your screen!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5856" y="2823885"/>
            <a:ext cx="3274423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Raise your hand</a:t>
            </a:r>
            <a:r>
              <a:rPr lang="en-US" dirty="0"/>
              <a:t> – Ms. Smith or Mrs. </a:t>
            </a:r>
            <a:r>
              <a:rPr lang="en-US"/>
              <a:t>Rodden need </a:t>
            </a:r>
            <a:r>
              <a:rPr lang="en-US" dirty="0"/>
              <a:t>to check your screen!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D878C-CA98-4AD3-8009-531A9119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067" y="3829253"/>
            <a:ext cx="4019999" cy="27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929</TotalTime>
  <Words>241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Integral</vt:lpstr>
      <vt:lpstr>xello</vt:lpstr>
      <vt:lpstr>Let’s begin by watching…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</vt:lpstr>
      <vt:lpstr>PowerPoint Presentation</vt:lpstr>
      <vt:lpstr>PowerPoint Presentation</vt:lpstr>
      <vt:lpstr>PowerPoint Presentation</vt:lpstr>
      <vt:lpstr>Directions</vt:lpstr>
      <vt:lpstr>To reset career matchmaker:</vt:lpstr>
      <vt:lpstr>PowerPoint Presentation</vt:lpstr>
    </vt:vector>
  </TitlesOfParts>
  <Company>Olathe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Styles</dc:title>
  <dc:creator>Rachel Ilaria</dc:creator>
  <cp:lastModifiedBy>Chloe Smith</cp:lastModifiedBy>
  <cp:revision>40</cp:revision>
  <dcterms:created xsi:type="dcterms:W3CDTF">2019-09-09T22:12:37Z</dcterms:created>
  <dcterms:modified xsi:type="dcterms:W3CDTF">2023-04-07T18:27:27Z</dcterms:modified>
</cp:coreProperties>
</file>